
<file path=[Content_Types].xml><?xml version="1.0" encoding="utf-8"?>
<Types xmlns="http://schemas.openxmlformats.org/package/2006/content-types">
  <Default Extension="bmp" ContentType="image/bmp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2"/>
  </p:notesMasterIdLst>
  <p:sldIdLst>
    <p:sldId id="297" r:id="rId2"/>
    <p:sldId id="278" r:id="rId3"/>
    <p:sldId id="279" r:id="rId4"/>
    <p:sldId id="298" r:id="rId5"/>
    <p:sldId id="299" r:id="rId6"/>
    <p:sldId id="271" r:id="rId7"/>
    <p:sldId id="295" r:id="rId8"/>
    <p:sldId id="296" r:id="rId9"/>
    <p:sldId id="29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Açık Stil 2 - Vurgu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Orta Stil 4 - Vurgu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Açık Stil 1 - Vurgu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Açık Stil 1 - Vurgu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AF606853-7671-496A-8E4F-DF71F8EC918B}" styleName="Koyu Stil 1 - Vurgu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77" autoAdjust="0"/>
    <p:restoredTop sz="94660"/>
  </p:normalViewPr>
  <p:slideViewPr>
    <p:cSldViewPr snapToGrid="0">
      <p:cViewPr>
        <p:scale>
          <a:sx n="100" d="100"/>
          <a:sy n="100" d="100"/>
        </p:scale>
        <p:origin x="-96" y="-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C4D39-CDEB-4623-9980-CB5512A3B8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FB31CF7-DB37-48C7-9959-C6200047D6A5}">
      <dgm:prSet/>
      <dgm:spPr/>
      <dgm:t>
        <a:bodyPr/>
        <a:lstStyle/>
        <a:p>
          <a:r>
            <a:rPr lang="tr-TR" dirty="0" err="1"/>
            <a:t>Matlabda</a:t>
          </a:r>
          <a:r>
            <a:rPr lang="tr-TR" dirty="0"/>
            <a:t> </a:t>
          </a:r>
          <a:r>
            <a:rPr lang="tr-TR" dirty="0" err="1"/>
            <a:t>pulse</a:t>
          </a:r>
          <a:r>
            <a:rPr lang="tr-TR" dirty="0"/>
            <a:t> ve </a:t>
          </a:r>
          <a:r>
            <a:rPr lang="tr-TR" dirty="0" err="1"/>
            <a:t>pulse</a:t>
          </a:r>
          <a:r>
            <a:rPr lang="tr-TR" dirty="0"/>
            <a:t> </a:t>
          </a:r>
          <a:r>
            <a:rPr lang="tr-TR" dirty="0" err="1"/>
            <a:t>dopler</a:t>
          </a:r>
          <a:r>
            <a:rPr lang="tr-TR" dirty="0"/>
            <a:t> için sanal simülasyon ortamı hazırladım bununla birlikte bir akış şemasını yönettim </a:t>
          </a:r>
          <a:r>
            <a:rPr lang="tr-TR" dirty="0" err="1"/>
            <a:t>gnu</a:t>
          </a:r>
          <a:r>
            <a:rPr lang="tr-TR" dirty="0"/>
            <a:t> </a:t>
          </a:r>
          <a:r>
            <a:rPr lang="tr-TR" dirty="0" err="1"/>
            <a:t>radio</a:t>
          </a:r>
          <a:r>
            <a:rPr lang="tr-TR" dirty="0"/>
            <a:t> da arkadaşlarımın kullanması için </a:t>
          </a:r>
          <a:endParaRPr lang="en-US" dirty="0"/>
        </a:p>
      </dgm:t>
    </dgm:pt>
    <dgm:pt modelId="{6292CA20-427D-41AB-AB04-83004FE1FAD1}" type="parTrans" cxnId="{329255A1-5868-4179-A3BD-196F395F5C02}">
      <dgm:prSet/>
      <dgm:spPr/>
      <dgm:t>
        <a:bodyPr/>
        <a:lstStyle/>
        <a:p>
          <a:endParaRPr lang="en-US"/>
        </a:p>
      </dgm:t>
    </dgm:pt>
    <dgm:pt modelId="{0178D6F0-B7D9-402B-A22E-924D8F912218}" type="sibTrans" cxnId="{329255A1-5868-4179-A3BD-196F395F5C02}">
      <dgm:prSet/>
      <dgm:spPr/>
      <dgm:t>
        <a:bodyPr/>
        <a:lstStyle/>
        <a:p>
          <a:endParaRPr lang="en-US"/>
        </a:p>
      </dgm:t>
    </dgm:pt>
    <dgm:pt modelId="{83820475-349C-4EFF-9DBE-44ABCFE8159C}">
      <dgm:prSet/>
      <dgm:spPr/>
      <dgm:t>
        <a:bodyPr/>
        <a:lstStyle/>
        <a:p>
          <a:r>
            <a:rPr lang="tr-TR" dirty="0" err="1"/>
            <a:t>Fmcw</a:t>
          </a:r>
          <a:r>
            <a:rPr lang="tr-TR" dirty="0"/>
            <a:t> radar için sanal ve gerçek ortamı da </a:t>
          </a:r>
          <a:r>
            <a:rPr lang="tr-TR" dirty="0" err="1"/>
            <a:t>gnu</a:t>
          </a:r>
          <a:r>
            <a:rPr lang="tr-TR" dirty="0"/>
            <a:t> </a:t>
          </a:r>
          <a:r>
            <a:rPr lang="tr-TR" dirty="0" err="1"/>
            <a:t>radio</a:t>
          </a:r>
          <a:r>
            <a:rPr lang="tr-TR" dirty="0"/>
            <a:t> da kurdum bununla birlikte akışı daha iyi anlamak için </a:t>
          </a:r>
          <a:r>
            <a:rPr lang="tr-TR" dirty="0" err="1"/>
            <a:t>matlab</a:t>
          </a:r>
          <a:r>
            <a:rPr lang="tr-TR" dirty="0"/>
            <a:t> ortamından da yardım aldım.</a:t>
          </a:r>
          <a:endParaRPr lang="en-US" dirty="0"/>
        </a:p>
      </dgm:t>
    </dgm:pt>
    <dgm:pt modelId="{E9018F83-BCD7-478A-A5F6-E1EFB1EDADFB}" type="parTrans" cxnId="{7A7A14DD-C5A1-4DFF-B17D-F32AEFCEDA50}">
      <dgm:prSet/>
      <dgm:spPr/>
      <dgm:t>
        <a:bodyPr/>
        <a:lstStyle/>
        <a:p>
          <a:endParaRPr lang="en-US"/>
        </a:p>
      </dgm:t>
    </dgm:pt>
    <dgm:pt modelId="{EBDC38A6-ED56-4312-9E25-231C7B711487}" type="sibTrans" cxnId="{7A7A14DD-C5A1-4DFF-B17D-F32AEFCEDA50}">
      <dgm:prSet/>
      <dgm:spPr/>
      <dgm:t>
        <a:bodyPr/>
        <a:lstStyle/>
        <a:p>
          <a:endParaRPr lang="en-US"/>
        </a:p>
      </dgm:t>
    </dgm:pt>
    <dgm:pt modelId="{F4A649A7-A746-4AE3-8F9F-08C6E16BEAEE}" type="pres">
      <dgm:prSet presAssocID="{9A4C4D39-CDEB-4623-9980-CB5512A3B8BF}" presName="root" presStyleCnt="0">
        <dgm:presLayoutVars>
          <dgm:dir/>
          <dgm:resizeHandles val="exact"/>
        </dgm:presLayoutVars>
      </dgm:prSet>
      <dgm:spPr/>
    </dgm:pt>
    <dgm:pt modelId="{81105030-3CE2-4566-98AC-BE498FCA907E}" type="pres">
      <dgm:prSet presAssocID="{BFB31CF7-DB37-48C7-9959-C6200047D6A5}" presName="compNode" presStyleCnt="0"/>
      <dgm:spPr/>
    </dgm:pt>
    <dgm:pt modelId="{61F11391-9886-43B9-8837-3D4B73B7C403}" type="pres">
      <dgm:prSet presAssocID="{BFB31CF7-DB37-48C7-9959-C6200047D6A5}" presName="bgRect" presStyleLbl="bgShp" presStyleIdx="0" presStyleCnt="2" custLinFactNeighborX="-530" custLinFactNeighborY="11432"/>
      <dgm:spPr/>
    </dgm:pt>
    <dgm:pt modelId="{12FDE63A-EEFB-4B6C-A4BC-0ED6345E571C}" type="pres">
      <dgm:prSet presAssocID="{BFB31CF7-DB37-48C7-9959-C6200047D6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6EF79AEC-8C10-482E-B64B-100174290DB4}" type="pres">
      <dgm:prSet presAssocID="{BFB31CF7-DB37-48C7-9959-C6200047D6A5}" presName="spaceRect" presStyleCnt="0"/>
      <dgm:spPr/>
    </dgm:pt>
    <dgm:pt modelId="{FA919126-A035-4F38-BF32-C54A268F305A}" type="pres">
      <dgm:prSet presAssocID="{BFB31CF7-DB37-48C7-9959-C6200047D6A5}" presName="parTx" presStyleLbl="revTx" presStyleIdx="0" presStyleCnt="2">
        <dgm:presLayoutVars>
          <dgm:chMax val="0"/>
          <dgm:chPref val="0"/>
        </dgm:presLayoutVars>
      </dgm:prSet>
      <dgm:spPr/>
    </dgm:pt>
    <dgm:pt modelId="{4E006A0C-5D63-4C6F-876C-DB1DF48B4A96}" type="pres">
      <dgm:prSet presAssocID="{0178D6F0-B7D9-402B-A22E-924D8F912218}" presName="sibTrans" presStyleCnt="0"/>
      <dgm:spPr/>
    </dgm:pt>
    <dgm:pt modelId="{90A5704F-9D6B-41F2-B9F9-D9A12B2FB201}" type="pres">
      <dgm:prSet presAssocID="{83820475-349C-4EFF-9DBE-44ABCFE8159C}" presName="compNode" presStyleCnt="0"/>
      <dgm:spPr/>
    </dgm:pt>
    <dgm:pt modelId="{82F18392-AACC-428B-A1B9-51AE3CCC1CB9}" type="pres">
      <dgm:prSet presAssocID="{83820475-349C-4EFF-9DBE-44ABCFE8159C}" presName="bgRect" presStyleLbl="bgShp" presStyleIdx="1" presStyleCnt="2"/>
      <dgm:spPr/>
    </dgm:pt>
    <dgm:pt modelId="{DD9D4A0D-73FD-4739-AFC0-BB386503769F}" type="pres">
      <dgm:prSet presAssocID="{83820475-349C-4EFF-9DBE-44ABCFE815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2F2B2CFD-090B-432B-B279-E1BBB3997819}" type="pres">
      <dgm:prSet presAssocID="{83820475-349C-4EFF-9DBE-44ABCFE8159C}" presName="spaceRect" presStyleCnt="0"/>
      <dgm:spPr/>
    </dgm:pt>
    <dgm:pt modelId="{2CFF4D6C-06B1-4E0B-9596-52D0359ECB4A}" type="pres">
      <dgm:prSet presAssocID="{83820475-349C-4EFF-9DBE-44ABCFE8159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8C1E203-9241-4184-819E-E2C5D8C6A1C9}" type="presOf" srcId="{83820475-349C-4EFF-9DBE-44ABCFE8159C}" destId="{2CFF4D6C-06B1-4E0B-9596-52D0359ECB4A}" srcOrd="0" destOrd="0" presId="urn:microsoft.com/office/officeart/2018/2/layout/IconVerticalSolidList"/>
    <dgm:cxn modelId="{44258A1A-23A8-41BE-85EE-58A2A2C9BF3B}" type="presOf" srcId="{9A4C4D39-CDEB-4623-9980-CB5512A3B8BF}" destId="{F4A649A7-A746-4AE3-8F9F-08C6E16BEAEE}" srcOrd="0" destOrd="0" presId="urn:microsoft.com/office/officeart/2018/2/layout/IconVerticalSolidList"/>
    <dgm:cxn modelId="{52A14979-91BC-41B6-900E-AB1736C7DE75}" type="presOf" srcId="{BFB31CF7-DB37-48C7-9959-C6200047D6A5}" destId="{FA919126-A035-4F38-BF32-C54A268F305A}" srcOrd="0" destOrd="0" presId="urn:microsoft.com/office/officeart/2018/2/layout/IconVerticalSolidList"/>
    <dgm:cxn modelId="{329255A1-5868-4179-A3BD-196F395F5C02}" srcId="{9A4C4D39-CDEB-4623-9980-CB5512A3B8BF}" destId="{BFB31CF7-DB37-48C7-9959-C6200047D6A5}" srcOrd="0" destOrd="0" parTransId="{6292CA20-427D-41AB-AB04-83004FE1FAD1}" sibTransId="{0178D6F0-B7D9-402B-A22E-924D8F912218}"/>
    <dgm:cxn modelId="{7A7A14DD-C5A1-4DFF-B17D-F32AEFCEDA50}" srcId="{9A4C4D39-CDEB-4623-9980-CB5512A3B8BF}" destId="{83820475-349C-4EFF-9DBE-44ABCFE8159C}" srcOrd="1" destOrd="0" parTransId="{E9018F83-BCD7-478A-A5F6-E1EFB1EDADFB}" sibTransId="{EBDC38A6-ED56-4312-9E25-231C7B711487}"/>
    <dgm:cxn modelId="{DD38A2AA-FCB9-41FE-9E07-EB90CE4433F8}" type="presParOf" srcId="{F4A649A7-A746-4AE3-8F9F-08C6E16BEAEE}" destId="{81105030-3CE2-4566-98AC-BE498FCA907E}" srcOrd="0" destOrd="0" presId="urn:microsoft.com/office/officeart/2018/2/layout/IconVerticalSolidList"/>
    <dgm:cxn modelId="{7713AAF5-90AE-4D3D-A089-F21E61E64621}" type="presParOf" srcId="{81105030-3CE2-4566-98AC-BE498FCA907E}" destId="{61F11391-9886-43B9-8837-3D4B73B7C403}" srcOrd="0" destOrd="0" presId="urn:microsoft.com/office/officeart/2018/2/layout/IconVerticalSolidList"/>
    <dgm:cxn modelId="{0A9F4E72-9A6C-4175-81FC-66D6079D52B7}" type="presParOf" srcId="{81105030-3CE2-4566-98AC-BE498FCA907E}" destId="{12FDE63A-EEFB-4B6C-A4BC-0ED6345E571C}" srcOrd="1" destOrd="0" presId="urn:microsoft.com/office/officeart/2018/2/layout/IconVerticalSolidList"/>
    <dgm:cxn modelId="{ABD573A7-998B-4F35-AD7F-95548C43EBBA}" type="presParOf" srcId="{81105030-3CE2-4566-98AC-BE498FCA907E}" destId="{6EF79AEC-8C10-482E-B64B-100174290DB4}" srcOrd="2" destOrd="0" presId="urn:microsoft.com/office/officeart/2018/2/layout/IconVerticalSolidList"/>
    <dgm:cxn modelId="{96BBB9E0-80EF-4FDC-B123-4322F3E4C62E}" type="presParOf" srcId="{81105030-3CE2-4566-98AC-BE498FCA907E}" destId="{FA919126-A035-4F38-BF32-C54A268F305A}" srcOrd="3" destOrd="0" presId="urn:microsoft.com/office/officeart/2018/2/layout/IconVerticalSolidList"/>
    <dgm:cxn modelId="{0756B8A0-6FDF-42FC-A985-78B9705B491D}" type="presParOf" srcId="{F4A649A7-A746-4AE3-8F9F-08C6E16BEAEE}" destId="{4E006A0C-5D63-4C6F-876C-DB1DF48B4A96}" srcOrd="1" destOrd="0" presId="urn:microsoft.com/office/officeart/2018/2/layout/IconVerticalSolidList"/>
    <dgm:cxn modelId="{4AACE512-8699-4427-B278-B197747D1E56}" type="presParOf" srcId="{F4A649A7-A746-4AE3-8F9F-08C6E16BEAEE}" destId="{90A5704F-9D6B-41F2-B9F9-D9A12B2FB201}" srcOrd="2" destOrd="0" presId="urn:microsoft.com/office/officeart/2018/2/layout/IconVerticalSolidList"/>
    <dgm:cxn modelId="{7448E581-FB47-4F49-B7B2-5A2A8D949207}" type="presParOf" srcId="{90A5704F-9D6B-41F2-B9F9-D9A12B2FB201}" destId="{82F18392-AACC-428B-A1B9-51AE3CCC1CB9}" srcOrd="0" destOrd="0" presId="urn:microsoft.com/office/officeart/2018/2/layout/IconVerticalSolidList"/>
    <dgm:cxn modelId="{996449D6-8EDE-4D7F-A06B-3317D2ED7B6A}" type="presParOf" srcId="{90A5704F-9D6B-41F2-B9F9-D9A12B2FB201}" destId="{DD9D4A0D-73FD-4739-AFC0-BB386503769F}" srcOrd="1" destOrd="0" presId="urn:microsoft.com/office/officeart/2018/2/layout/IconVerticalSolidList"/>
    <dgm:cxn modelId="{129ADBA2-AEDA-49E5-A113-ADF581F57AA8}" type="presParOf" srcId="{90A5704F-9D6B-41F2-B9F9-D9A12B2FB201}" destId="{2F2B2CFD-090B-432B-B279-E1BBB3997819}" srcOrd="2" destOrd="0" presId="urn:microsoft.com/office/officeart/2018/2/layout/IconVerticalSolidList"/>
    <dgm:cxn modelId="{23DE279D-71ED-4B5C-8206-CF58D4D7275F}" type="presParOf" srcId="{90A5704F-9D6B-41F2-B9F9-D9A12B2FB201}" destId="{2CFF4D6C-06B1-4E0B-9596-52D0359ECB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11391-9886-43B9-8837-3D4B73B7C403}">
      <dsp:nvSpPr>
        <dsp:cNvPr id="0" name=""/>
        <dsp:cNvSpPr/>
      </dsp:nvSpPr>
      <dsp:spPr>
        <a:xfrm>
          <a:off x="0" y="733185"/>
          <a:ext cx="10058399" cy="11176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DE63A-EEFB-4B6C-A4BC-0ED6345E571C}">
      <dsp:nvSpPr>
        <dsp:cNvPr id="0" name=""/>
        <dsp:cNvSpPr/>
      </dsp:nvSpPr>
      <dsp:spPr>
        <a:xfrm>
          <a:off x="338099" y="856890"/>
          <a:ext cx="614725" cy="6147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19126-A035-4F38-BF32-C54A268F305A}">
      <dsp:nvSpPr>
        <dsp:cNvPr id="0" name=""/>
        <dsp:cNvSpPr/>
      </dsp:nvSpPr>
      <dsp:spPr>
        <a:xfrm>
          <a:off x="1290924" y="605411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Matlabda</a:t>
          </a:r>
          <a:r>
            <a:rPr lang="tr-TR" sz="2000" kern="1200" dirty="0"/>
            <a:t> </a:t>
          </a:r>
          <a:r>
            <a:rPr lang="tr-TR" sz="2000" kern="1200" dirty="0" err="1"/>
            <a:t>pulse</a:t>
          </a:r>
          <a:r>
            <a:rPr lang="tr-TR" sz="2000" kern="1200" dirty="0"/>
            <a:t> ve </a:t>
          </a:r>
          <a:r>
            <a:rPr lang="tr-TR" sz="2000" kern="1200" dirty="0" err="1"/>
            <a:t>pulse</a:t>
          </a:r>
          <a:r>
            <a:rPr lang="tr-TR" sz="2000" kern="1200" dirty="0"/>
            <a:t> </a:t>
          </a:r>
          <a:r>
            <a:rPr lang="tr-TR" sz="2000" kern="1200" dirty="0" err="1"/>
            <a:t>dopler</a:t>
          </a:r>
          <a:r>
            <a:rPr lang="tr-TR" sz="2000" kern="1200" dirty="0"/>
            <a:t> için sanal simülasyon ortamı hazırladım bununla birlikte bir akış şemasını yönettim </a:t>
          </a:r>
          <a:r>
            <a:rPr lang="tr-TR" sz="2000" kern="1200" dirty="0" err="1"/>
            <a:t>gnu</a:t>
          </a:r>
          <a:r>
            <a:rPr lang="tr-TR" sz="2000" kern="1200" dirty="0"/>
            <a:t> </a:t>
          </a:r>
          <a:r>
            <a:rPr lang="tr-TR" sz="2000" kern="1200" dirty="0" err="1"/>
            <a:t>radio</a:t>
          </a:r>
          <a:r>
            <a:rPr lang="tr-TR" sz="2000" kern="1200" dirty="0"/>
            <a:t> da arkadaşlarımın kullanması için </a:t>
          </a:r>
          <a:endParaRPr lang="en-US" sz="2000" kern="1200" dirty="0"/>
        </a:p>
      </dsp:txBody>
      <dsp:txXfrm>
        <a:off x="1290924" y="605411"/>
        <a:ext cx="8767475" cy="1117683"/>
      </dsp:txXfrm>
    </dsp:sp>
    <dsp:sp modelId="{82F18392-AACC-428B-A1B9-51AE3CCC1CB9}">
      <dsp:nvSpPr>
        <dsp:cNvPr id="0" name=""/>
        <dsp:cNvSpPr/>
      </dsp:nvSpPr>
      <dsp:spPr>
        <a:xfrm>
          <a:off x="0" y="2002516"/>
          <a:ext cx="10058399" cy="11176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D4A0D-73FD-4739-AFC0-BB386503769F}">
      <dsp:nvSpPr>
        <dsp:cNvPr id="0" name=""/>
        <dsp:cNvSpPr/>
      </dsp:nvSpPr>
      <dsp:spPr>
        <a:xfrm>
          <a:off x="338099" y="2253995"/>
          <a:ext cx="614725" cy="6147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F4D6C-06B1-4E0B-9596-52D0359ECB4A}">
      <dsp:nvSpPr>
        <dsp:cNvPr id="0" name=""/>
        <dsp:cNvSpPr/>
      </dsp:nvSpPr>
      <dsp:spPr>
        <a:xfrm>
          <a:off x="1290924" y="2002516"/>
          <a:ext cx="8767475" cy="1117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88" tIns="118288" rIns="118288" bIns="11828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 err="1"/>
            <a:t>Fmcw</a:t>
          </a:r>
          <a:r>
            <a:rPr lang="tr-TR" sz="2000" kern="1200" dirty="0"/>
            <a:t> radar için sanal ve gerçek ortamı da </a:t>
          </a:r>
          <a:r>
            <a:rPr lang="tr-TR" sz="2000" kern="1200" dirty="0" err="1"/>
            <a:t>gnu</a:t>
          </a:r>
          <a:r>
            <a:rPr lang="tr-TR" sz="2000" kern="1200" dirty="0"/>
            <a:t> </a:t>
          </a:r>
          <a:r>
            <a:rPr lang="tr-TR" sz="2000" kern="1200" dirty="0" err="1"/>
            <a:t>radio</a:t>
          </a:r>
          <a:r>
            <a:rPr lang="tr-TR" sz="2000" kern="1200" dirty="0"/>
            <a:t> da kurdum bununla birlikte akışı daha iyi anlamak için </a:t>
          </a:r>
          <a:r>
            <a:rPr lang="tr-TR" sz="2000" kern="1200" dirty="0" err="1"/>
            <a:t>matlab</a:t>
          </a:r>
          <a:r>
            <a:rPr lang="tr-TR" sz="2000" kern="1200" dirty="0"/>
            <a:t> ortamından da yardım aldım.</a:t>
          </a:r>
          <a:endParaRPr lang="en-US" sz="2000" kern="1200" dirty="0"/>
        </a:p>
      </dsp:txBody>
      <dsp:txXfrm>
        <a:off x="1290924" y="2002516"/>
        <a:ext cx="8767475" cy="1117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77349-A29B-43B5-80FE-EF0BA9AEA882}" type="datetimeFigureOut">
              <a:rPr lang="tr-TR" smtClean="0"/>
              <a:t>30.05.2024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BB910-3C83-40CC-89A2-2F4FFDE794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3274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4165ABA-E42F-49A0-9152-8C427E8151BB}" type="datetime1">
              <a:rPr lang="tr-TR" smtClean="0"/>
              <a:t>30.05.2024</a:t>
            </a:fld>
            <a:endParaRPr lang="tr-TR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189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3D5FED-48E1-47A6-88B0-856E2649A6EB}" type="datetime1">
              <a:rPr lang="tr-TR" smtClean="0"/>
              <a:t>30.05.2024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881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204739-8AC7-4905-A000-EB58704F6D9B}" type="datetime1">
              <a:rPr lang="tr-TR" smtClean="0"/>
              <a:t>30.05.2024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6930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12EF5E-A500-426E-9DD0-2D45177E67C7}" type="datetime1">
              <a:rPr lang="tr-TR" smtClean="0"/>
              <a:t>30.05.2024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5578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3CFCAF0-E934-4F2B-B08D-2BADA794F9E2}" type="datetime1">
              <a:rPr lang="tr-TR" smtClean="0"/>
              <a:t>30.05.2024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32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19E8AC-97F7-4554-BD41-64FE72E49B1B}" type="datetime1">
              <a:rPr lang="tr-TR" smtClean="0"/>
              <a:t>30.05.2024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538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FA849B-B676-4083-9DD4-4CE9572E16A5}" type="datetime1">
              <a:rPr lang="tr-TR" smtClean="0"/>
              <a:t>30.05.2024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400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35EDFF-4ABA-42EE-B353-597AB2AB0C9F}" type="datetime1">
              <a:rPr lang="tr-TR" smtClean="0"/>
              <a:t>30.05.2024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494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943409-DE1A-4271-A4E2-6D9DC76E7789}" type="datetime1">
              <a:rPr lang="tr-TR" smtClean="0"/>
              <a:t>30.05.2024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4113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3CAAC6-58DD-4A5D-A4D9-1526085A69C2}" type="datetime1">
              <a:rPr lang="tr-TR" smtClean="0"/>
              <a:t>30.05.2024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49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32CABA5-4F55-4FDE-BA4E-CC9D2EE05DCA}" type="datetime1">
              <a:rPr lang="tr-TR" smtClean="0"/>
              <a:t>30.05.2024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200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3650AC58-3C2E-4CD5-9975-5E1137DE9CDC}" type="datetime1">
              <a:rPr lang="tr-TR" smtClean="0"/>
              <a:t>30.05.2024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1CA0CF13-2290-476D-B159-37200C7D66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1061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9A4AED-952A-E7EA-1337-06B879880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tr-TR" dirty="0"/>
              <a:t>İçerik:</a:t>
            </a:r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87AD4C8-4ABA-ECE7-846E-2037F4D3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9960" y="6307672"/>
            <a:ext cx="5212080" cy="274320"/>
          </a:xfrm>
        </p:spPr>
        <p:txBody>
          <a:bodyPr>
            <a:normAutofit/>
          </a:bodyPr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E120265-1CB1-A644-BD5D-4F043E57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07672"/>
            <a:ext cx="146304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A0CF13-2290-476D-B159-37200C7D6654}" type="slidenum">
              <a:rPr lang="tr-TR" smtClean="0"/>
              <a:pPr>
                <a:spcAft>
                  <a:spcPts val="600"/>
                </a:spcAft>
              </a:pPr>
              <a:t>1</a:t>
            </a:fld>
            <a:endParaRPr lang="tr-TR"/>
          </a:p>
        </p:txBody>
      </p:sp>
      <p:graphicFrame>
        <p:nvGraphicFramePr>
          <p:cNvPr id="7" name="İçerik Yer Tutucusu 2">
            <a:extLst>
              <a:ext uri="{FF2B5EF4-FFF2-40B4-BE49-F238E27FC236}">
                <a16:creationId xmlns:a16="http://schemas.microsoft.com/office/drawing/2014/main" id="{FC4A022A-40E5-D4A1-806B-B4509C982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558053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611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2C2F48-256C-9915-F77A-A8297A29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FMCW Radar Deneme</a:t>
            </a:r>
            <a:endParaRPr lang="tr-TR" dirty="0"/>
          </a:p>
        </p:txBody>
      </p:sp>
      <p:pic>
        <p:nvPicPr>
          <p:cNvPr id="6" name="WhatsApp Video 2024-05-28 at 19.25.05">
            <a:hlinkClick r:id="" action="ppaction://media"/>
            <a:extLst>
              <a:ext uri="{FF2B5EF4-FFF2-40B4-BE49-F238E27FC236}">
                <a16:creationId xmlns:a16="http://schemas.microsoft.com/office/drawing/2014/main" id="{26C37709-8C42-C0E4-64A9-91F4383882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2500" y="1731963"/>
            <a:ext cx="5530850" cy="4148137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8FA8798-0781-9590-8299-A912FF337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B0820D2-C009-232C-5FD7-6CABE61A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CF13-2290-476D-B159-37200C7D6654}" type="slidenum">
              <a:rPr lang="tr-TR" sz="2000" b="1" smtClean="0"/>
              <a:t>10</a:t>
            </a:fld>
            <a:r>
              <a:rPr lang="tr-TR" sz="2000" b="1" dirty="0"/>
              <a:t>/34</a:t>
            </a:r>
          </a:p>
        </p:txBody>
      </p:sp>
    </p:spTree>
    <p:extLst>
      <p:ext uri="{BB962C8B-B14F-4D97-AF65-F5344CB8AC3E}">
        <p14:creationId xmlns:p14="http://schemas.microsoft.com/office/powerpoint/2010/main" val="298706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A92BB7-9C42-C464-7FB6-9FDD3B35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9739DEDA-F877-1558-B173-1FF4D8529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383" y="642594"/>
            <a:ext cx="4547937" cy="2743200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8EE0166-FFFF-2058-85FD-FBF91957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E916CE8-F549-B273-D83E-988BF7FD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CF13-2290-476D-B159-37200C7D6654}" type="slidenum">
              <a:rPr lang="tr-TR" sz="2000" b="1" smtClean="0"/>
              <a:t>2</a:t>
            </a:fld>
            <a:r>
              <a:rPr lang="tr-TR" sz="2000" b="1" dirty="0"/>
              <a:t>/34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EBAB7E0-605D-5A1B-DBAC-2A951BA6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43" y="3461147"/>
            <a:ext cx="4590430" cy="275425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CFAE52C-9B23-F0F9-7F25-6730C43E8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244" y="3093691"/>
            <a:ext cx="4468755" cy="670618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D780B88B-0DC7-C83C-0D71-5D9C3ACCCCEC}"/>
              </a:ext>
            </a:extLst>
          </p:cNvPr>
          <p:cNvSpPr txBox="1"/>
          <p:nvPr/>
        </p:nvSpPr>
        <p:spPr>
          <a:xfrm>
            <a:off x="5455920" y="6425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tr-TR" sz="1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Pulse</a:t>
            </a:r>
            <a:r>
              <a:rPr lang="tr-T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Radar Simülasyonu </a:t>
            </a:r>
          </a:p>
        </p:txBody>
      </p:sp>
    </p:spTree>
    <p:extLst>
      <p:ext uri="{BB962C8B-B14F-4D97-AF65-F5344CB8AC3E}">
        <p14:creationId xmlns:p14="http://schemas.microsoft.com/office/powerpoint/2010/main" val="8914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DAFD6A-1AA4-C44E-51CC-0E90E215F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47084"/>
            <a:ext cx="10058400" cy="5363831"/>
          </a:xfrm>
        </p:spPr>
        <p:txBody>
          <a:bodyPr/>
          <a:lstStyle/>
          <a:p>
            <a:pPr marL="0" indent="0">
              <a:buNone/>
            </a:pPr>
            <a:r>
              <a:rPr lang="tr-TR" sz="18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Pulse</a:t>
            </a:r>
            <a:r>
              <a:rPr lang="tr-TR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Doppler Radar Simülasyon </a:t>
            </a:r>
          </a:p>
          <a:p>
            <a:pPr marL="0" indent="0">
              <a:buNone/>
            </a:pPr>
            <a:endParaRPr lang="tr-T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8DECD39-9E7C-76B0-4C5C-09CDA0BB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4129A29-C705-E3DA-7D8E-14F50270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CF13-2290-476D-B159-37200C7D6654}" type="slidenum">
              <a:rPr lang="tr-TR" sz="2000" b="1" smtClean="0"/>
              <a:t>3</a:t>
            </a:fld>
            <a:r>
              <a:rPr lang="tr-TR" sz="2000" b="1" dirty="0"/>
              <a:t>/34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8B2D14C-5C6D-9F20-D79C-37E3D3F0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22" y="4494709"/>
            <a:ext cx="3761558" cy="89619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954F249-FF40-C1AC-9FA9-27F65B05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424" y="1145826"/>
            <a:ext cx="4305441" cy="266001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0BBA438-E0CC-9C94-CEDD-BABECB65A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23" y="3856380"/>
            <a:ext cx="4305441" cy="258845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FCE1A93-72C7-3921-F9F3-9B2A633C5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500"/>
          <a:stretch/>
        </p:blipFill>
        <p:spPr>
          <a:xfrm>
            <a:off x="6233097" y="1237646"/>
            <a:ext cx="4892103" cy="22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FCE9E1-6FB9-8E2B-9C8A-C8F6B31C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Fmcw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radar simülasyonları(Matlab)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D1436D5A-69A7-7143-EDFF-9E4EB7EBB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50" y="1798638"/>
            <a:ext cx="5585860" cy="3932237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9C48E06-CB1A-4EC3-50EB-D3CD489B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04F244B-81ED-249D-11AB-04FFE382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CF13-2290-476D-B159-37200C7D6654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829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FF5D5D3-8E5C-431F-8A46-4EC7333E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D4FE5-E011-48EB-BF16-B127FDB76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  <p:txBody>
          <a:bodyPr/>
          <a:lstStyle/>
          <a:p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1D3795-2AE3-4E10-B3E0-8C87DE95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CD6DF3-1212-B60D-96F7-6722FE61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189" y="612843"/>
            <a:ext cx="2247091" cy="1499738"/>
          </a:xfrm>
        </p:spPr>
        <p:txBody>
          <a:bodyPr anchor="b">
            <a:normAutofit/>
          </a:bodyPr>
          <a:lstStyle/>
          <a:p>
            <a:endParaRPr lang="tr-TR" sz="280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F944ABC-6898-B3BC-1CEC-F145DBA7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0" y="1412562"/>
            <a:ext cx="7681665" cy="403287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1FD285-0AD9-C66F-A054-44CFFD757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7190" y="2149813"/>
            <a:ext cx="2247090" cy="4046706"/>
          </a:xfrm>
        </p:spPr>
        <p:txBody>
          <a:bodyPr>
            <a:normAutofit/>
          </a:bodyPr>
          <a:lstStyle/>
          <a:p>
            <a:endParaRPr lang="tr-TR" sz="140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7C3B509-4FE0-A477-FC05-D5B9A2A5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0657" y="6232871"/>
            <a:ext cx="5212080" cy="274320"/>
          </a:xfrm>
        </p:spPr>
        <p:txBody>
          <a:bodyPr>
            <a:normAutofit/>
          </a:bodyPr>
          <a:lstStyle/>
          <a:p>
            <a:pPr algn="r"/>
            <a:endParaRPr lang="tr-TR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D8387BF-38A5-DDC4-1E30-01E3AD37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4138" y="6159943"/>
            <a:ext cx="146304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A0CF13-2290-476D-B159-37200C7D6654}" type="slidenum">
              <a:rPr lang="tr-TR">
                <a:solidFill>
                  <a:schemeClr val="bg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tr-TR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9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16B334-FDCB-32E1-33C4-47F5BB2E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6008"/>
            <a:ext cx="10058400" cy="1371600"/>
          </a:xfrm>
        </p:spPr>
        <p:txBody>
          <a:bodyPr/>
          <a:lstStyle/>
          <a:p>
            <a:pPr algn="ctr"/>
            <a:r>
              <a:rPr lang="tr-TR">
                <a:latin typeface="Times New Roman" panose="02020603050405020304" pitchFamily="18" charset="0"/>
                <a:cs typeface="Times New Roman" panose="02020603050405020304" pitchFamily="18" charset="0"/>
              </a:rPr>
              <a:t>FMCW Radar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976EDE7-965D-7ADC-AA94-94726279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F6E3944-BEFB-4693-C197-2BA1D9F5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CF13-2290-476D-B159-37200C7D6654}" type="slidenum">
              <a:rPr lang="tr-TR" sz="2000" b="1" smtClean="0"/>
              <a:t>6</a:t>
            </a:fld>
            <a:r>
              <a:rPr lang="tr-TR" sz="2000" b="1"/>
              <a:t>/34</a:t>
            </a:r>
            <a:endParaRPr lang="tr-TR" sz="2000" b="1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9DE29F07-A5BC-2E7D-040E-9B6A5E116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" name="Resim 8" descr="metin, diyagram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D8F615DD-FC2A-A9DB-514B-5CFA817C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67840"/>
            <a:ext cx="8397240" cy="409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177CA9-FD52-5314-4D0E-0A2E788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C6807DDC-4A6C-54EF-0146-07A1DFB07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900921"/>
            <a:ext cx="10058400" cy="3149536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050CDB8-E99E-1E79-B513-E6BD2037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119B380-C3BA-DB4F-0A69-A576A9EB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CF13-2290-476D-B159-37200C7D6654}" type="slidenum">
              <a:rPr lang="tr-TR" sz="2000" b="1" smtClean="0"/>
              <a:t>7</a:t>
            </a:fld>
            <a:r>
              <a:rPr lang="tr-TR" sz="2000" b="1" dirty="0"/>
              <a:t>/34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068933A-8974-E36C-891E-345EABD5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66" y="4454548"/>
            <a:ext cx="9789268" cy="10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6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C00E92-7A2F-7316-E71C-7F1FE569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C66E4F7-4A4E-23C9-AEB6-EEEFB3B53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022" y="389655"/>
            <a:ext cx="9230000" cy="1877478"/>
          </a:xfrm>
          <a:prstGeom prst="rect">
            <a:avLst/>
          </a:prstGeo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8355D43-5BF1-30E7-597A-56D3407A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6BE0A97-B7A6-4A84-BE49-404EBA00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CF13-2290-476D-B159-37200C7D6654}" type="slidenum">
              <a:rPr lang="tr-TR" sz="2000" b="1" smtClean="0"/>
              <a:t>8</a:t>
            </a:fld>
            <a:r>
              <a:rPr lang="tr-TR" sz="2000" b="1" dirty="0"/>
              <a:t>/34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3D1A78A-B34E-89F3-9F23-54F01250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22" y="2409925"/>
            <a:ext cx="9192827" cy="187747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1BAFC53-4446-9A59-A869-656AC658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22" y="4468957"/>
            <a:ext cx="9192827" cy="19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130C70-9300-A00D-712A-1FAF279E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WhatsApp Video 2024-05-29 at 12.35.09">
            <a:hlinkClick r:id="" action="ppaction://media"/>
            <a:extLst>
              <a:ext uri="{FF2B5EF4-FFF2-40B4-BE49-F238E27FC236}">
                <a16:creationId xmlns:a16="http://schemas.microsoft.com/office/drawing/2014/main" id="{E1C5644A-9978-726E-99FB-20D93581017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841.8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5988" y="1147763"/>
            <a:ext cx="5772150" cy="4329112"/>
          </a:xfrm>
        </p:spPr>
      </p:pic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7183A73-0561-CB16-EC68-C8D47232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C60DE67-564D-0913-FFAF-591CD60D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CF13-2290-476D-B159-37200C7D6654}" type="slidenum">
              <a:rPr lang="tr-TR" sz="2000" b="1" smtClean="0"/>
              <a:t>9</a:t>
            </a:fld>
            <a:r>
              <a:rPr lang="tr-TR" sz="2000" b="1" dirty="0"/>
              <a:t>/34</a:t>
            </a:r>
          </a:p>
        </p:txBody>
      </p:sp>
    </p:spTree>
    <p:extLst>
      <p:ext uri="{BB962C8B-B14F-4D97-AF65-F5344CB8AC3E}">
        <p14:creationId xmlns:p14="http://schemas.microsoft.com/office/powerpoint/2010/main" val="18424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bun">
  <a:themeElements>
    <a:clrScheme name="Sabu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bu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bu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TM03457510[[fn=Sabun]]</Template>
  <TotalTime>492</TotalTime>
  <Words>77</Words>
  <Application>Microsoft Office PowerPoint</Application>
  <PresentationFormat>Geniş ekran</PresentationFormat>
  <Paragraphs>18</Paragraphs>
  <Slides>10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Aptos</vt:lpstr>
      <vt:lpstr>Arial</vt:lpstr>
      <vt:lpstr>Century Gothic</vt:lpstr>
      <vt:lpstr>Times New Roman</vt:lpstr>
      <vt:lpstr>Sabun</vt:lpstr>
      <vt:lpstr>İçerik:</vt:lpstr>
      <vt:lpstr>PowerPoint Sunusu</vt:lpstr>
      <vt:lpstr>PowerPoint Sunusu</vt:lpstr>
      <vt:lpstr>Fmcw radar simülasyonları(Matlab)</vt:lpstr>
      <vt:lpstr>PowerPoint Sunusu</vt:lpstr>
      <vt:lpstr>FMCW Radar</vt:lpstr>
      <vt:lpstr>PowerPoint Sunusu</vt:lpstr>
      <vt:lpstr>PowerPoint Sunusu</vt:lpstr>
      <vt:lpstr>PowerPoint Sunusu</vt:lpstr>
      <vt:lpstr>FMCW Radar Deneme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aleyna biçer</dc:creator>
  <cp:lastModifiedBy>elif alptekin</cp:lastModifiedBy>
  <cp:revision>30</cp:revision>
  <dcterms:created xsi:type="dcterms:W3CDTF">2024-05-28T09:58:09Z</dcterms:created>
  <dcterms:modified xsi:type="dcterms:W3CDTF">2024-05-30T15:35:35Z</dcterms:modified>
</cp:coreProperties>
</file>